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notesSlides/notesSlide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8" r:id="rId2"/>
  </p:sldMasterIdLst>
  <p:notesMasterIdLst>
    <p:notesMasterId r:id="rId19"/>
  </p:notesMasterIdLst>
  <p:sldIdLst>
    <p:sldId id="672" r:id="rId3"/>
    <p:sldId id="432" r:id="rId4"/>
    <p:sldId id="638" r:id="rId5"/>
    <p:sldId id="639" r:id="rId6"/>
    <p:sldId id="670" r:id="rId7"/>
    <p:sldId id="669" r:id="rId8"/>
    <p:sldId id="676" r:id="rId9"/>
    <p:sldId id="677" r:id="rId10"/>
    <p:sldId id="678" r:id="rId11"/>
    <p:sldId id="679" r:id="rId12"/>
    <p:sldId id="680" r:id="rId13"/>
    <p:sldId id="681" r:id="rId14"/>
    <p:sldId id="682" r:id="rId15"/>
    <p:sldId id="668" r:id="rId16"/>
    <p:sldId id="683" r:id="rId17"/>
    <p:sldId id="67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6-2-4" id="{B077BC82-E25F-455B-BA95-93C7488272CB}">
          <p14:sldIdLst>
            <p14:sldId id="672"/>
            <p14:sldId id="432"/>
          </p14:sldIdLst>
        </p14:section>
        <p14:section name="준비하기" id="{6C193302-53E5-470F-8C38-6FA049DF7321}">
          <p14:sldIdLst>
            <p14:sldId id="638"/>
          </p14:sldIdLst>
        </p14:section>
        <p14:section name="놀이 방법(교사)" id="{DF864FD9-642B-41D9-884C-712E452CA32C}">
          <p14:sldIdLst>
            <p14:sldId id="639"/>
            <p14:sldId id="670"/>
            <p14:sldId id="669"/>
            <p14:sldId id="676"/>
            <p14:sldId id="677"/>
          </p14:sldIdLst>
        </p14:section>
        <p14:section name="놀이 방법(학생)" id="{B435F1D0-CBC4-4A07-8C08-2FDEAA40CCE2}">
          <p14:sldIdLst>
            <p14:sldId id="678"/>
            <p14:sldId id="679"/>
            <p14:sldId id="680"/>
            <p14:sldId id="681"/>
            <p14:sldId id="682"/>
          </p14:sldIdLst>
        </p14:section>
        <p14:section name="놀이 활동(교사)" id="{80C81AEB-9F7A-4B68-B5DF-4F955276B1D5}">
          <p14:sldIdLst>
            <p14:sldId id="668"/>
          </p14:sldIdLst>
        </p14:section>
        <p14:section name="놀이 활동(학생)" id="{8E3490A7-9F70-4B0C-A037-FE3E50AE78E7}">
          <p14:sldIdLst>
            <p14:sldId id="683"/>
          </p14:sldIdLst>
        </p14:section>
        <p14:section name="참고" id="{221F71C9-1350-4B03-B080-3095C579BB2D}">
          <p14:sldIdLst>
            <p14:sldId id="6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000000"/>
    <a:srgbClr val="CEEBFB"/>
    <a:srgbClr val="DEEBF7"/>
    <a:srgbClr val="E2F0D9"/>
    <a:srgbClr val="F5D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0515" autoAdjust="0"/>
  </p:normalViewPr>
  <p:slideViewPr>
    <p:cSldViewPr snapToGrid="0">
      <p:cViewPr varScale="1">
        <p:scale>
          <a:sx n="137" d="100"/>
          <a:sy n="137" d="100"/>
        </p:scale>
        <p:origin x="114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customXml" Target="../customXml/item3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ustomXml" Target="../customXml/item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ustomXml" Target="../customXml/item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6D33B-283B-4BDA-A697-8E3106398BE7}" type="datetimeFigureOut">
              <a:rPr lang="ko-KR" altLang="en-US" smtClean="0"/>
              <a:t>2025-03-25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D7C88C-9EA3-46A3-BF9B-6CC59522D8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727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220663" y="809625"/>
            <a:ext cx="7188201" cy="40449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532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D7C88C-9EA3-46A3-BF9B-6CC59522D84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733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05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5000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934059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14" name="텍스트 개체 틀 40">
            <a:extLst>
              <a:ext uri="{FF2B5EF4-FFF2-40B4-BE49-F238E27FC236}">
                <a16:creationId xmlns:a16="http://schemas.microsoft.com/office/drawing/2014/main" id="{53A12964-A047-4DED-99A0-51CF2E5679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932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2451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21783972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760211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21666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LVAS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A5ADFFB-240D-98BA-9C55-406031E96EA6}"/>
              </a:ext>
            </a:extLst>
          </p:cNvPr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93437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7379736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5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8228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>
          <p15:clr>
            <a:srgbClr val="547EBF"/>
          </p15:clr>
        </p15:guide>
        <p15:guide id="2" pos="5518">
          <p15:clr>
            <a:srgbClr val="547EBF"/>
          </p15:clr>
        </p15:guide>
        <p15:guide id="3" orient="horz" pos="3702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5" name="Google Shape;51;p13">
            <a:extLst>
              <a:ext uri="{FF2B5EF4-FFF2-40B4-BE49-F238E27FC236}">
                <a16:creationId xmlns:a16="http://schemas.microsoft.com/office/drawing/2014/main" id="{64D0E8C7-31A8-4C22-B047-2EB625988AD1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" y="0"/>
            <a:ext cx="1219004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76BBD7C4-0005-402A-87BA-90F1812CCCCD}"/>
              </a:ext>
            </a:extLst>
          </p:cNvPr>
          <p:cNvGrpSpPr/>
          <p:nvPr userDrawn="1"/>
        </p:nvGrpSpPr>
        <p:grpSpPr>
          <a:xfrm>
            <a:off x="1172233" y="2571714"/>
            <a:ext cx="6594187" cy="71252"/>
            <a:chOff x="952472" y="2571744"/>
            <a:chExt cx="5429400" cy="45600"/>
          </a:xfrm>
        </p:grpSpPr>
        <p:sp>
          <p:nvSpPr>
            <p:cNvPr id="9" name="Google Shape;57;p13">
              <a:extLst>
                <a:ext uri="{FF2B5EF4-FFF2-40B4-BE49-F238E27FC236}">
                  <a16:creationId xmlns:a16="http://schemas.microsoft.com/office/drawing/2014/main" id="{949C2BF9-3310-4402-A382-334CB5D25F00}"/>
                </a:ext>
              </a:extLst>
            </p:cNvPr>
            <p:cNvSpPr/>
            <p:nvPr/>
          </p:nvSpPr>
          <p:spPr>
            <a:xfrm>
              <a:off x="952472" y="2571744"/>
              <a:ext cx="5429400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0" name="Google Shape;58;p13">
              <a:extLst>
                <a:ext uri="{FF2B5EF4-FFF2-40B4-BE49-F238E27FC236}">
                  <a16:creationId xmlns:a16="http://schemas.microsoft.com/office/drawing/2014/main" id="{332A4617-7A74-4E68-9373-2837684651E6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11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32A266F3-0D44-450A-8C9D-3B1F47C72CD6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172275" y="5180601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26448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hf sldNum="0" hdr="0" ftr="0" dt="0"/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11283" y="1851682"/>
            <a:ext cx="3392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AIDT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초등 수학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rgbClr val="384F5F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67447-D957-4EDD-99F6-B3195BBD9ADB}"/>
              </a:ext>
            </a:extLst>
          </p:cNvPr>
          <p:cNvSpPr txBox="1"/>
          <p:nvPr/>
        </p:nvSpPr>
        <p:spPr>
          <a:xfrm>
            <a:off x="1961844" y="2737776"/>
            <a:ext cx="45993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[6-2-4] </a:t>
            </a: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놀이를 더하다</a:t>
            </a: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384F5F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rgbClr val="384F5F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1960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6D10338A-C5CD-9E75-0251-A64008F31301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AA9ED542-EE85-331D-19F0-7BDF16AAD1DA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E0E6EE32-E72A-15A4-AF90-397655620970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6D1FF968-AC0A-7256-AFAF-2B5BCC18F49B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2426416F-8745-C73F-D881-7855880B2D7C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7FF4CF5C-B6FD-45B2-3B33-2A5C6627F8FA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비의 비율이 같으면 가위바위보를 하여 이긴 사람이 상대방의 카드를 가져옵니다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비의 비율이 다르면 다른 사람을 만나러 다시 돌아다닙니다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82565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1630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578ED588-BD6C-4E58-8262-17BCA2953706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학생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37EB5A23-F1D7-4435-87E1-74C35B3C4553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41" name="Group 57">
            <a:extLst>
              <a:ext uri="{FF2B5EF4-FFF2-40B4-BE49-F238E27FC236}">
                <a16:creationId xmlns:a16="http://schemas.microsoft.com/office/drawing/2014/main" id="{BD60FB64-A00C-49C3-A6DB-4C2EF990B9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958005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id="{FCB62F99-5194-8363-715A-77AE667E9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2416" y="2809298"/>
            <a:ext cx="4626842" cy="259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4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8C928A0-ED00-48A6-87A9-7E2F804EF4E3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7296674A-D5E4-BC8F-646D-25284D846E37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30ABD81F-9739-9096-9565-245A8425FC6B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D6825A04-29CA-8412-248F-272F33854CD7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B89DFC6-2D47-3BCF-7437-B3B4B6C990C2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AC3CF247-212D-F2C4-A554-49B9FB0987F0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카드를 모두 잃은 경우 비율이 다른 카드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4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장을 다시 골라 놀이에 참여합니다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C9472B18-477A-4109-AA38-F9592CA82C89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학생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5B7F5C89-5003-44F8-98C4-9A21D9B86003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41" name="Group 57">
            <a:extLst>
              <a:ext uri="{FF2B5EF4-FFF2-40B4-BE49-F238E27FC236}">
                <a16:creationId xmlns:a16="http://schemas.microsoft.com/office/drawing/2014/main" id="{2BB1A660-AE14-4052-B847-54A46A8F7E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958005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id="{85262366-1B12-BF7D-EA56-22BE49C0B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689" y="2795644"/>
            <a:ext cx="4644376" cy="260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327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5BB15DD-D1C0-43E1-195E-7C8816FF09F2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FDF5A86-7DF7-ABFF-A9A0-EC21CCD9AF3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4909ED26-CDF8-8743-0B59-636E2B5AFB9A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3B6E26C7-00EF-7B34-B128-6F57872D6E5A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71D21D24-0045-28E5-85A6-222E768BE81C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AF363CF-CCD3-8C80-9D2E-5BF1F24C9764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1~3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을 반복하다가 정해진 시간이 끝나면 자리로 돌아와 모은 카드를 이용하여 비례식을 세웁니다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D6309572-9946-4402-8377-9ADAB85A8836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학생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08B0B513-EE13-4900-B22F-8538DD75CE3B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41" name="Group 57">
            <a:extLst>
              <a:ext uri="{FF2B5EF4-FFF2-40B4-BE49-F238E27FC236}">
                <a16:creationId xmlns:a16="http://schemas.microsoft.com/office/drawing/2014/main" id="{8809F7CA-F3A8-47B5-801B-336CF2835D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958005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id="{D9425ACD-474A-3080-9CCB-75367BE85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795" y="2816881"/>
            <a:ext cx="4598271" cy="258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4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A2D635E-1418-AFFC-8486-23D48F043F53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AF08023-1D15-E98C-13CC-4BA71923BC0A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393D1B0-A445-AD5B-BE77-EAB7324775ED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AA93424-FA2C-45DF-23BF-9CAD27D794D3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83F5CF-8991-9262-9C9E-4FAF9F86F45C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E6D5A93-C2F1-3FB7-64E1-137217BF9134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4C26B71E-9563-EEC8-C0A6-49B077B2F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371" y="2784864"/>
            <a:ext cx="4637375" cy="2599836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5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자신이 세운 비례식을 발표하고 비례식이 맞는지 서로 확인합니다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이때 가장 많은 비례식을 세운 사람이 이깁니다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61624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29535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B233E978-9DA9-448F-9F8F-6D1FC7C3F628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학생</a:t>
            </a: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1E2614BD-B941-41CF-92E5-ACBC7962ACE3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41" name="Group 57">
            <a:extLst>
              <a:ext uri="{FF2B5EF4-FFF2-40B4-BE49-F238E27FC236}">
                <a16:creationId xmlns:a16="http://schemas.microsoft.com/office/drawing/2014/main" id="{CF5EF2C4-1947-420E-B637-1B95DC7524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958005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7159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3DA28-9F9A-4ED5-B978-CD6F32CB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7" name="텍스트 개체 틀 7">
            <a:extLst>
              <a:ext uri="{FF2B5EF4-FFF2-40B4-BE49-F238E27FC236}">
                <a16:creationId xmlns:a16="http://schemas.microsoft.com/office/drawing/2014/main" id="{B6857DAE-659D-4460-B5CD-A6CD548AB8B8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endParaRPr kumimoji="0" lang="en-US" altLang="ko-KR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C940A55C-67FC-4657-B997-74C243ABDC1E}"/>
              </a:ext>
            </a:extLst>
          </p:cNvPr>
          <p:cNvGrpSpPr/>
          <p:nvPr/>
        </p:nvGrpSpPr>
        <p:grpSpPr>
          <a:xfrm>
            <a:off x="8202764" y="5559080"/>
            <a:ext cx="291946" cy="291946"/>
            <a:chOff x="1380932" y="5665612"/>
            <a:chExt cx="291946" cy="291946"/>
          </a:xfrm>
        </p:grpSpPr>
        <p:sp>
          <p:nvSpPr>
            <p:cNvPr id="108" name="Google Shape;534;p13">
              <a:extLst>
                <a:ext uri="{FF2B5EF4-FFF2-40B4-BE49-F238E27FC236}">
                  <a16:creationId xmlns:a16="http://schemas.microsoft.com/office/drawing/2014/main" id="{A6348256-45CE-4299-9F5C-101C43CE384D}"/>
                </a:ext>
              </a:extLst>
            </p:cNvPr>
            <p:cNvSpPr/>
            <p:nvPr/>
          </p:nvSpPr>
          <p:spPr>
            <a:xfrm>
              <a:off x="1380932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109" name="Google Shape;535;p13">
              <a:extLst>
                <a:ext uri="{FF2B5EF4-FFF2-40B4-BE49-F238E27FC236}">
                  <a16:creationId xmlns:a16="http://schemas.microsoft.com/office/drawing/2014/main" id="{48A1962D-D6D7-47BD-B6FD-08E56AA96626}"/>
                </a:ext>
              </a:extLst>
            </p:cNvPr>
            <p:cNvSpPr/>
            <p:nvPr/>
          </p:nvSpPr>
          <p:spPr>
            <a:xfrm>
              <a:off x="1450704" y="5736131"/>
              <a:ext cx="152402" cy="150908"/>
            </a:xfrm>
            <a:custGeom>
              <a:avLst/>
              <a:gdLst/>
              <a:ahLst/>
              <a:cxnLst/>
              <a:rect l="l" t="t" r="r" b="b"/>
              <a:pathLst>
                <a:path w="1401" h="1401" extrusionOk="0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graphicFrame>
        <p:nvGraphicFramePr>
          <p:cNvPr id="110" name="Group 57">
            <a:extLst>
              <a:ext uri="{FF2B5EF4-FFF2-40B4-BE49-F238E27FC236}">
                <a16:creationId xmlns:a16="http://schemas.microsoft.com/office/drawing/2014/main" id="{B0880669-BB1F-43ED-A004-A7E8035F98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0920033"/>
              </p:ext>
            </p:extLst>
          </p:nvPr>
        </p:nvGraphicFramePr>
        <p:xfrm>
          <a:off x="9125395" y="1034776"/>
          <a:ext cx="3026272" cy="1520355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초기에는 뒷면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카드를 선택하면 뒤집히는 효과가 나타남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비율이 같은 카드를 연속으로 선택하면 카드 앞면이 노출되며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내용이 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1-1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에 입력됨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대표 기기 변경하기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모둠 구성 시 결정된 대표 기기에 문제가 생겼을 때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대표 기기를 변경할 수 있음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플랫폼의 대표 기기 변경 팝업 노출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</a:tbl>
          </a:graphicData>
        </a:graphic>
      </p:graphicFrame>
      <p:pic>
        <p:nvPicPr>
          <p:cNvPr id="130" name="그림 129">
            <a:extLst>
              <a:ext uri="{FF2B5EF4-FFF2-40B4-BE49-F238E27FC236}">
                <a16:creationId xmlns:a16="http://schemas.microsoft.com/office/drawing/2014/main" id="{95BD927D-FC19-00D2-1E37-DE32FC001F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2088924"/>
            <a:ext cx="486498" cy="651298"/>
          </a:xfrm>
          <a:prstGeom prst="rect">
            <a:avLst/>
          </a:prstGeom>
        </p:spPr>
      </p:pic>
      <p:pic>
        <p:nvPicPr>
          <p:cNvPr id="131" name="그림 130">
            <a:extLst>
              <a:ext uri="{FF2B5EF4-FFF2-40B4-BE49-F238E27FC236}">
                <a16:creationId xmlns:a16="http://schemas.microsoft.com/office/drawing/2014/main" id="{98BE8049-458F-9D26-09AE-30CB513CA2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3" y="2088926"/>
            <a:ext cx="486496" cy="651295"/>
          </a:xfrm>
          <a:prstGeom prst="rect">
            <a:avLst/>
          </a:prstGeom>
        </p:spPr>
      </p:pic>
      <p:pic>
        <p:nvPicPr>
          <p:cNvPr id="132" name="그림 131">
            <a:extLst>
              <a:ext uri="{FF2B5EF4-FFF2-40B4-BE49-F238E27FC236}">
                <a16:creationId xmlns:a16="http://schemas.microsoft.com/office/drawing/2014/main" id="{04D16135-F9DA-C5C8-0455-0A1A5FE480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2088927"/>
            <a:ext cx="486498" cy="651298"/>
          </a:xfrm>
          <a:prstGeom prst="rect">
            <a:avLst/>
          </a:prstGeom>
        </p:spPr>
      </p:pic>
      <p:pic>
        <p:nvPicPr>
          <p:cNvPr id="133" name="그림 132">
            <a:extLst>
              <a:ext uri="{FF2B5EF4-FFF2-40B4-BE49-F238E27FC236}">
                <a16:creationId xmlns:a16="http://schemas.microsoft.com/office/drawing/2014/main" id="{4A5C06C9-C133-5169-9779-1AA8AB4730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2" y="2088929"/>
            <a:ext cx="486498" cy="651298"/>
          </a:xfrm>
          <a:prstGeom prst="rect">
            <a:avLst/>
          </a:prstGeom>
        </p:spPr>
      </p:pic>
      <p:sp>
        <p:nvSpPr>
          <p:cNvPr id="127" name="타원형 설명선 481">
            <a:extLst>
              <a:ext uri="{FF2B5EF4-FFF2-40B4-BE49-F238E27FC236}">
                <a16:creationId xmlns:a16="http://schemas.microsoft.com/office/drawing/2014/main" id="{8FC44A53-A9A1-5FB3-81DD-D1C3775358AF}"/>
              </a:ext>
            </a:extLst>
          </p:cNvPr>
          <p:cNvSpPr/>
          <p:nvPr/>
        </p:nvSpPr>
        <p:spPr>
          <a:xfrm>
            <a:off x="141346" y="203580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156" name="그림 155">
            <a:extLst>
              <a:ext uri="{FF2B5EF4-FFF2-40B4-BE49-F238E27FC236}">
                <a16:creationId xmlns:a16="http://schemas.microsoft.com/office/drawing/2014/main" id="{9B2E1E17-55AC-EC6F-EB1B-13523A075B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2622407"/>
            <a:ext cx="486498" cy="651298"/>
          </a:xfrm>
          <a:prstGeom prst="rect">
            <a:avLst/>
          </a:prstGeom>
        </p:spPr>
      </p:pic>
      <p:pic>
        <p:nvPicPr>
          <p:cNvPr id="157" name="그림 156">
            <a:extLst>
              <a:ext uri="{FF2B5EF4-FFF2-40B4-BE49-F238E27FC236}">
                <a16:creationId xmlns:a16="http://schemas.microsoft.com/office/drawing/2014/main" id="{442D1478-AE51-F229-2A44-30AABAE49D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2622410"/>
            <a:ext cx="486498" cy="651298"/>
          </a:xfrm>
          <a:prstGeom prst="rect">
            <a:avLst/>
          </a:prstGeom>
        </p:spPr>
      </p:pic>
      <p:pic>
        <p:nvPicPr>
          <p:cNvPr id="158" name="그림 157">
            <a:extLst>
              <a:ext uri="{FF2B5EF4-FFF2-40B4-BE49-F238E27FC236}">
                <a16:creationId xmlns:a16="http://schemas.microsoft.com/office/drawing/2014/main" id="{70EE6323-0421-B254-A4F3-716E03626F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2622410"/>
            <a:ext cx="486498" cy="651298"/>
          </a:xfrm>
          <a:prstGeom prst="rect">
            <a:avLst/>
          </a:prstGeom>
        </p:spPr>
      </p:pic>
      <p:pic>
        <p:nvPicPr>
          <p:cNvPr id="159" name="그림 158">
            <a:extLst>
              <a:ext uri="{FF2B5EF4-FFF2-40B4-BE49-F238E27FC236}">
                <a16:creationId xmlns:a16="http://schemas.microsoft.com/office/drawing/2014/main" id="{90D52D00-DC3F-4CC9-5C0A-AB1E59B151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1" y="2622411"/>
            <a:ext cx="486496" cy="651295"/>
          </a:xfrm>
          <a:prstGeom prst="rect">
            <a:avLst/>
          </a:prstGeom>
        </p:spPr>
      </p:pic>
      <p:pic>
        <p:nvPicPr>
          <p:cNvPr id="164" name="그림 163">
            <a:extLst>
              <a:ext uri="{FF2B5EF4-FFF2-40B4-BE49-F238E27FC236}">
                <a16:creationId xmlns:a16="http://schemas.microsoft.com/office/drawing/2014/main" id="{7BE9DA2A-607D-627C-E756-E029F7A26A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3155112"/>
            <a:ext cx="486498" cy="651298"/>
          </a:xfrm>
          <a:prstGeom prst="rect">
            <a:avLst/>
          </a:prstGeom>
        </p:spPr>
      </p:pic>
      <p:pic>
        <p:nvPicPr>
          <p:cNvPr id="165" name="그림 164">
            <a:extLst>
              <a:ext uri="{FF2B5EF4-FFF2-40B4-BE49-F238E27FC236}">
                <a16:creationId xmlns:a16="http://schemas.microsoft.com/office/drawing/2014/main" id="{62333B2E-5958-6722-0F4A-1C1D336C8B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3155115"/>
            <a:ext cx="486498" cy="651298"/>
          </a:xfrm>
          <a:prstGeom prst="rect">
            <a:avLst/>
          </a:prstGeom>
        </p:spPr>
      </p:pic>
      <p:pic>
        <p:nvPicPr>
          <p:cNvPr id="166" name="그림 165">
            <a:extLst>
              <a:ext uri="{FF2B5EF4-FFF2-40B4-BE49-F238E27FC236}">
                <a16:creationId xmlns:a16="http://schemas.microsoft.com/office/drawing/2014/main" id="{64BA9E05-0138-89E3-94A5-C3DAEA7619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3155115"/>
            <a:ext cx="486498" cy="651298"/>
          </a:xfrm>
          <a:prstGeom prst="rect">
            <a:avLst/>
          </a:prstGeom>
        </p:spPr>
      </p:pic>
      <p:pic>
        <p:nvPicPr>
          <p:cNvPr id="167" name="그림 166">
            <a:extLst>
              <a:ext uri="{FF2B5EF4-FFF2-40B4-BE49-F238E27FC236}">
                <a16:creationId xmlns:a16="http://schemas.microsoft.com/office/drawing/2014/main" id="{5E6B5393-78D0-1BB6-4D1D-1F0F526ED0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1" y="3155116"/>
            <a:ext cx="486496" cy="651295"/>
          </a:xfrm>
          <a:prstGeom prst="rect">
            <a:avLst/>
          </a:prstGeom>
        </p:spPr>
      </p:pic>
      <p:graphicFrame>
        <p:nvGraphicFramePr>
          <p:cNvPr id="172" name="표 171">
            <a:extLst>
              <a:ext uri="{FF2B5EF4-FFF2-40B4-BE49-F238E27FC236}">
                <a16:creationId xmlns:a16="http://schemas.microsoft.com/office/drawing/2014/main" id="{311C6DEF-19B7-6783-FF26-97DE7C87CD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636776"/>
              </p:ext>
            </p:extLst>
          </p:nvPr>
        </p:nvGraphicFramePr>
        <p:xfrm>
          <a:off x="3066606" y="2095122"/>
          <a:ext cx="5777624" cy="32738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4406">
                  <a:extLst>
                    <a:ext uri="{9D8B030D-6E8A-4147-A177-3AD203B41FA5}">
                      <a16:colId xmlns:a16="http://schemas.microsoft.com/office/drawing/2014/main" val="3105577457"/>
                    </a:ext>
                  </a:extLst>
                </a:gridCol>
                <a:gridCol w="1444406">
                  <a:extLst>
                    <a:ext uri="{9D8B030D-6E8A-4147-A177-3AD203B41FA5}">
                      <a16:colId xmlns:a16="http://schemas.microsoft.com/office/drawing/2014/main" val="3635825837"/>
                    </a:ext>
                  </a:extLst>
                </a:gridCol>
                <a:gridCol w="1444406">
                  <a:extLst>
                    <a:ext uri="{9D8B030D-6E8A-4147-A177-3AD203B41FA5}">
                      <a16:colId xmlns:a16="http://schemas.microsoft.com/office/drawing/2014/main" val="2620481457"/>
                    </a:ext>
                  </a:extLst>
                </a:gridCol>
                <a:gridCol w="1444406">
                  <a:extLst>
                    <a:ext uri="{9D8B030D-6E8A-4147-A177-3AD203B41FA5}">
                      <a16:colId xmlns:a16="http://schemas.microsoft.com/office/drawing/2014/main" val="1256917406"/>
                    </a:ext>
                  </a:extLst>
                </a:gridCol>
              </a:tblGrid>
              <a:tr h="467699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비례식을 세워 보아요</a:t>
                      </a: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2570116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101205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990422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781060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0738260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070291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492847"/>
                  </a:ext>
                </a:extLst>
              </a:tr>
            </a:tbl>
          </a:graphicData>
        </a:graphic>
      </p:graphicFrame>
      <p:pic>
        <p:nvPicPr>
          <p:cNvPr id="173" name="그림 172">
            <a:extLst>
              <a:ext uri="{FF2B5EF4-FFF2-40B4-BE49-F238E27FC236}">
                <a16:creationId xmlns:a16="http://schemas.microsoft.com/office/drawing/2014/main" id="{A41C3BD6-E0BA-9CF9-5F23-ADCCBE0242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3685601"/>
            <a:ext cx="486498" cy="651298"/>
          </a:xfrm>
          <a:prstGeom prst="rect">
            <a:avLst/>
          </a:prstGeom>
        </p:spPr>
      </p:pic>
      <p:pic>
        <p:nvPicPr>
          <p:cNvPr id="174" name="그림 173">
            <a:extLst>
              <a:ext uri="{FF2B5EF4-FFF2-40B4-BE49-F238E27FC236}">
                <a16:creationId xmlns:a16="http://schemas.microsoft.com/office/drawing/2014/main" id="{AE4B8906-CA38-535D-2C7A-F01DD17957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3685604"/>
            <a:ext cx="486498" cy="651298"/>
          </a:xfrm>
          <a:prstGeom prst="rect">
            <a:avLst/>
          </a:prstGeom>
        </p:spPr>
      </p:pic>
      <p:pic>
        <p:nvPicPr>
          <p:cNvPr id="175" name="그림 174">
            <a:extLst>
              <a:ext uri="{FF2B5EF4-FFF2-40B4-BE49-F238E27FC236}">
                <a16:creationId xmlns:a16="http://schemas.microsoft.com/office/drawing/2014/main" id="{F15F024A-51DE-44D6-5D4D-7A5E25C27F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3685604"/>
            <a:ext cx="486498" cy="651298"/>
          </a:xfrm>
          <a:prstGeom prst="rect">
            <a:avLst/>
          </a:prstGeom>
        </p:spPr>
      </p:pic>
      <p:pic>
        <p:nvPicPr>
          <p:cNvPr id="176" name="그림 175">
            <a:extLst>
              <a:ext uri="{FF2B5EF4-FFF2-40B4-BE49-F238E27FC236}">
                <a16:creationId xmlns:a16="http://schemas.microsoft.com/office/drawing/2014/main" id="{8941189F-6359-0099-A1D4-77BF30E5C7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2" y="3685606"/>
            <a:ext cx="486498" cy="651298"/>
          </a:xfrm>
          <a:prstGeom prst="rect">
            <a:avLst/>
          </a:prstGeom>
        </p:spPr>
      </p:pic>
      <p:pic>
        <p:nvPicPr>
          <p:cNvPr id="185" name="그림 184">
            <a:extLst>
              <a:ext uri="{FF2B5EF4-FFF2-40B4-BE49-F238E27FC236}">
                <a16:creationId xmlns:a16="http://schemas.microsoft.com/office/drawing/2014/main" id="{06F7CF82-2594-B082-1D13-159978E42C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4216091"/>
            <a:ext cx="486498" cy="651298"/>
          </a:xfrm>
          <a:prstGeom prst="rect">
            <a:avLst/>
          </a:prstGeom>
        </p:spPr>
      </p:pic>
      <p:pic>
        <p:nvPicPr>
          <p:cNvPr id="186" name="그림 185">
            <a:extLst>
              <a:ext uri="{FF2B5EF4-FFF2-40B4-BE49-F238E27FC236}">
                <a16:creationId xmlns:a16="http://schemas.microsoft.com/office/drawing/2014/main" id="{ED674EB4-15FE-DEB0-E5B3-7ACCEBC70B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4216094"/>
            <a:ext cx="486498" cy="651298"/>
          </a:xfrm>
          <a:prstGeom prst="rect">
            <a:avLst/>
          </a:prstGeom>
        </p:spPr>
      </p:pic>
      <p:pic>
        <p:nvPicPr>
          <p:cNvPr id="187" name="그림 186">
            <a:extLst>
              <a:ext uri="{FF2B5EF4-FFF2-40B4-BE49-F238E27FC236}">
                <a16:creationId xmlns:a16="http://schemas.microsoft.com/office/drawing/2014/main" id="{9102B50F-2C1C-A8DA-03F2-F3D2E4BCD0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4216094"/>
            <a:ext cx="486498" cy="651298"/>
          </a:xfrm>
          <a:prstGeom prst="rect">
            <a:avLst/>
          </a:prstGeom>
        </p:spPr>
      </p:pic>
      <p:pic>
        <p:nvPicPr>
          <p:cNvPr id="188" name="그림 187">
            <a:extLst>
              <a:ext uri="{FF2B5EF4-FFF2-40B4-BE49-F238E27FC236}">
                <a16:creationId xmlns:a16="http://schemas.microsoft.com/office/drawing/2014/main" id="{DED36A01-33D4-29B9-A11A-4EFCDE3CA6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1" y="4216095"/>
            <a:ext cx="486496" cy="651295"/>
          </a:xfrm>
          <a:prstGeom prst="rect">
            <a:avLst/>
          </a:prstGeom>
        </p:spPr>
      </p:pic>
      <p:pic>
        <p:nvPicPr>
          <p:cNvPr id="189" name="그림 188">
            <a:extLst>
              <a:ext uri="{FF2B5EF4-FFF2-40B4-BE49-F238E27FC236}">
                <a16:creationId xmlns:a16="http://schemas.microsoft.com/office/drawing/2014/main" id="{E57D3A83-1788-A59D-EA07-2255A2F4C2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4746579"/>
            <a:ext cx="486498" cy="651298"/>
          </a:xfrm>
          <a:prstGeom prst="rect">
            <a:avLst/>
          </a:prstGeom>
        </p:spPr>
      </p:pic>
      <p:pic>
        <p:nvPicPr>
          <p:cNvPr id="190" name="그림 189">
            <a:extLst>
              <a:ext uri="{FF2B5EF4-FFF2-40B4-BE49-F238E27FC236}">
                <a16:creationId xmlns:a16="http://schemas.microsoft.com/office/drawing/2014/main" id="{AD807E6A-C1CA-B5C1-0281-8A4E7EEF7E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4746582"/>
            <a:ext cx="486498" cy="651298"/>
          </a:xfrm>
          <a:prstGeom prst="rect">
            <a:avLst/>
          </a:prstGeom>
        </p:spPr>
      </p:pic>
      <p:pic>
        <p:nvPicPr>
          <p:cNvPr id="191" name="그림 190">
            <a:extLst>
              <a:ext uri="{FF2B5EF4-FFF2-40B4-BE49-F238E27FC236}">
                <a16:creationId xmlns:a16="http://schemas.microsoft.com/office/drawing/2014/main" id="{B67545A7-32FB-224C-B5DB-D01340908B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4746582"/>
            <a:ext cx="486498" cy="651298"/>
          </a:xfrm>
          <a:prstGeom prst="rect">
            <a:avLst/>
          </a:prstGeom>
        </p:spPr>
      </p:pic>
      <p:pic>
        <p:nvPicPr>
          <p:cNvPr id="192" name="그림 191">
            <a:extLst>
              <a:ext uri="{FF2B5EF4-FFF2-40B4-BE49-F238E27FC236}">
                <a16:creationId xmlns:a16="http://schemas.microsoft.com/office/drawing/2014/main" id="{8D95126D-F8F9-D031-9301-79DA96CAAA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2" y="4746584"/>
            <a:ext cx="486498" cy="651298"/>
          </a:xfrm>
          <a:prstGeom prst="rect">
            <a:avLst/>
          </a:prstGeom>
        </p:spPr>
      </p:pic>
      <p:sp>
        <p:nvSpPr>
          <p:cNvPr id="201" name="타원형 설명선 481">
            <a:extLst>
              <a:ext uri="{FF2B5EF4-FFF2-40B4-BE49-F238E27FC236}">
                <a16:creationId xmlns:a16="http://schemas.microsoft.com/office/drawing/2014/main" id="{6422FD50-B8A9-8E8B-5A52-71DCD22BAEC7}"/>
              </a:ext>
            </a:extLst>
          </p:cNvPr>
          <p:cNvSpPr/>
          <p:nvPr/>
        </p:nvSpPr>
        <p:spPr>
          <a:xfrm>
            <a:off x="3070383" y="2504823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0F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1-1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B3F91F5-80F7-4D29-9C4E-778AC472D794}"/>
              </a:ext>
            </a:extLst>
          </p:cNvPr>
          <p:cNvGrpSpPr/>
          <p:nvPr/>
        </p:nvGrpSpPr>
        <p:grpSpPr>
          <a:xfrm>
            <a:off x="8550551" y="5564219"/>
            <a:ext cx="291946" cy="291946"/>
            <a:chOff x="892906" y="5665612"/>
            <a:chExt cx="291946" cy="291946"/>
          </a:xfrm>
        </p:grpSpPr>
        <p:sp>
          <p:nvSpPr>
            <p:cNvPr id="43" name="Google Shape;536;p13">
              <a:extLst>
                <a:ext uri="{FF2B5EF4-FFF2-40B4-BE49-F238E27FC236}">
                  <a16:creationId xmlns:a16="http://schemas.microsoft.com/office/drawing/2014/main" id="{87F461F0-AFC8-41A4-948C-E0DF841219D8}"/>
                </a:ext>
              </a:extLst>
            </p:cNvPr>
            <p:cNvSpPr/>
            <p:nvPr/>
          </p:nvSpPr>
          <p:spPr>
            <a:xfrm>
              <a:off x="892906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44" name="Google Shape;537;p13">
              <a:extLst>
                <a:ext uri="{FF2B5EF4-FFF2-40B4-BE49-F238E27FC236}">
                  <a16:creationId xmlns:a16="http://schemas.microsoft.com/office/drawing/2014/main" id="{6087D0D4-3493-4968-A566-FAF98E4DA9A3}"/>
                </a:ext>
              </a:extLst>
            </p:cNvPr>
            <p:cNvSpPr/>
            <p:nvPr/>
          </p:nvSpPr>
          <p:spPr>
            <a:xfrm>
              <a:off x="971212" y="5751531"/>
              <a:ext cx="135334" cy="120109"/>
            </a:xfrm>
            <a:custGeom>
              <a:avLst/>
              <a:gdLst/>
              <a:ahLst/>
              <a:cxnLst/>
              <a:rect l="l" t="t" r="r" b="b"/>
              <a:pathLst>
                <a:path w="525" h="467" extrusionOk="0">
                  <a:moveTo>
                    <a:pt x="504" y="3"/>
                  </a:moveTo>
                  <a:cubicBezTo>
                    <a:pt x="500" y="3"/>
                    <a:pt x="497" y="6"/>
                    <a:pt x="495" y="9"/>
                  </a:cubicBezTo>
                  <a:lnTo>
                    <a:pt x="223" y="431"/>
                  </a:lnTo>
                  <a:lnTo>
                    <a:pt x="35" y="262"/>
                  </a:lnTo>
                  <a:cubicBezTo>
                    <a:pt x="22" y="245"/>
                    <a:pt x="0" y="271"/>
                    <a:pt x="18" y="282"/>
                  </a:cubicBezTo>
                  <a:lnTo>
                    <a:pt x="217" y="462"/>
                  </a:lnTo>
                  <a:cubicBezTo>
                    <a:pt x="223" y="467"/>
                    <a:pt x="232" y="466"/>
                    <a:pt x="237" y="459"/>
                  </a:cubicBezTo>
                  <a:lnTo>
                    <a:pt x="518" y="23"/>
                  </a:lnTo>
                  <a:cubicBezTo>
                    <a:pt x="525" y="13"/>
                    <a:pt x="515" y="0"/>
                    <a:pt x="504" y="3"/>
                  </a:cubicBezTo>
                  <a:close/>
                </a:path>
              </a:pathLst>
            </a:custGeom>
            <a:solidFill>
              <a:srgbClr val="595959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4FB460CF-7399-47F1-A2C1-5626F3653A56}"/>
              </a:ext>
            </a:extLst>
          </p:cNvPr>
          <p:cNvSpPr/>
          <p:nvPr/>
        </p:nvSpPr>
        <p:spPr>
          <a:xfrm>
            <a:off x="300012" y="5545780"/>
            <a:ext cx="1648227" cy="3052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대표 기기 변경하기</a:t>
            </a:r>
          </a:p>
        </p:txBody>
      </p: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145842" y="538807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4794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3DA28-9F9A-4ED5-B978-CD6F32CB8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F564C-8F65-4C8B-9B20-B938CF82CD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56579F-1633-4EDA-9404-57A501FF6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CE8B4C-F402-44C8-9652-212C34676B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7" name="텍스트 개체 틀 7">
            <a:extLst>
              <a:ext uri="{FF2B5EF4-FFF2-40B4-BE49-F238E27FC236}">
                <a16:creationId xmlns:a16="http://schemas.microsoft.com/office/drawing/2014/main" id="{B6857DAE-659D-4460-B5CD-A6CD548AB8B8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endParaRPr kumimoji="0" lang="en-US" altLang="ko-KR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C940A55C-67FC-4657-B997-74C243ABDC1E}"/>
              </a:ext>
            </a:extLst>
          </p:cNvPr>
          <p:cNvGrpSpPr/>
          <p:nvPr/>
        </p:nvGrpSpPr>
        <p:grpSpPr>
          <a:xfrm>
            <a:off x="8202764" y="5559080"/>
            <a:ext cx="291946" cy="291946"/>
            <a:chOff x="1380932" y="5665612"/>
            <a:chExt cx="291946" cy="291946"/>
          </a:xfrm>
        </p:grpSpPr>
        <p:sp>
          <p:nvSpPr>
            <p:cNvPr id="108" name="Google Shape;534;p13">
              <a:extLst>
                <a:ext uri="{FF2B5EF4-FFF2-40B4-BE49-F238E27FC236}">
                  <a16:creationId xmlns:a16="http://schemas.microsoft.com/office/drawing/2014/main" id="{A6348256-45CE-4299-9F5C-101C43CE384D}"/>
                </a:ext>
              </a:extLst>
            </p:cNvPr>
            <p:cNvSpPr/>
            <p:nvPr/>
          </p:nvSpPr>
          <p:spPr>
            <a:xfrm>
              <a:off x="1380932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109" name="Google Shape;535;p13">
              <a:extLst>
                <a:ext uri="{FF2B5EF4-FFF2-40B4-BE49-F238E27FC236}">
                  <a16:creationId xmlns:a16="http://schemas.microsoft.com/office/drawing/2014/main" id="{48A1962D-D6D7-47BD-B6FD-08E56AA96626}"/>
                </a:ext>
              </a:extLst>
            </p:cNvPr>
            <p:cNvSpPr/>
            <p:nvPr/>
          </p:nvSpPr>
          <p:spPr>
            <a:xfrm>
              <a:off x="1450704" y="5736131"/>
              <a:ext cx="152402" cy="150908"/>
            </a:xfrm>
            <a:custGeom>
              <a:avLst/>
              <a:gdLst/>
              <a:ahLst/>
              <a:cxnLst/>
              <a:rect l="l" t="t" r="r" b="b"/>
              <a:pathLst>
                <a:path w="1401" h="1401" extrusionOk="0">
                  <a:moveTo>
                    <a:pt x="543" y="0"/>
                  </a:moveTo>
                  <a:lnTo>
                    <a:pt x="0" y="108"/>
                  </a:lnTo>
                  <a:lnTo>
                    <a:pt x="165" y="273"/>
                  </a:lnTo>
                  <a:cubicBezTo>
                    <a:pt x="70" y="392"/>
                    <a:pt x="11" y="541"/>
                    <a:pt x="11" y="705"/>
                  </a:cubicBezTo>
                  <a:cubicBezTo>
                    <a:pt x="11" y="1090"/>
                    <a:pt x="322" y="1401"/>
                    <a:pt x="706" y="1401"/>
                  </a:cubicBezTo>
                  <a:cubicBezTo>
                    <a:pt x="1090" y="1401"/>
                    <a:pt x="1401" y="1090"/>
                    <a:pt x="1401" y="705"/>
                  </a:cubicBezTo>
                  <a:cubicBezTo>
                    <a:pt x="1401" y="418"/>
                    <a:pt x="1227" y="172"/>
                    <a:pt x="977" y="66"/>
                  </a:cubicBezTo>
                  <a:lnTo>
                    <a:pt x="977" y="232"/>
                  </a:lnTo>
                  <a:cubicBezTo>
                    <a:pt x="1142" y="327"/>
                    <a:pt x="1252" y="502"/>
                    <a:pt x="1252" y="705"/>
                  </a:cubicBezTo>
                  <a:cubicBezTo>
                    <a:pt x="1252" y="1007"/>
                    <a:pt x="1008" y="1252"/>
                    <a:pt x="706" y="1252"/>
                  </a:cubicBezTo>
                  <a:cubicBezTo>
                    <a:pt x="404" y="1252"/>
                    <a:pt x="160" y="1007"/>
                    <a:pt x="160" y="705"/>
                  </a:cubicBezTo>
                  <a:cubicBezTo>
                    <a:pt x="160" y="582"/>
                    <a:pt x="201" y="470"/>
                    <a:pt x="270" y="378"/>
                  </a:cubicBezTo>
                  <a:lnTo>
                    <a:pt x="435" y="543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56" name="타원형 설명선 481">
            <a:extLst>
              <a:ext uri="{FF2B5EF4-FFF2-40B4-BE49-F238E27FC236}">
                <a16:creationId xmlns:a16="http://schemas.microsoft.com/office/drawing/2014/main" id="{6B50E5FE-A372-4764-A66D-082876C00529}"/>
              </a:ext>
            </a:extLst>
          </p:cNvPr>
          <p:cNvSpPr/>
          <p:nvPr/>
        </p:nvSpPr>
        <p:spPr>
          <a:xfrm>
            <a:off x="8480524" y="536901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110" name="Group 57">
            <a:extLst>
              <a:ext uri="{FF2B5EF4-FFF2-40B4-BE49-F238E27FC236}">
                <a16:creationId xmlns:a16="http://schemas.microsoft.com/office/drawing/2014/main" id="{B0880669-BB1F-43ED-A004-A7E8035F9879}"/>
              </a:ext>
            </a:extLst>
          </p:cNvPr>
          <p:cNvGraphicFramePr>
            <a:graphicFrameLocks/>
          </p:cNvGraphicFramePr>
          <p:nvPr/>
        </p:nvGraphicFramePr>
        <p:xfrm>
          <a:off x="9125395" y="1034776"/>
          <a:ext cx="3026272" cy="1252131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4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초기에는 뒷면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카드를 선택하면 뒤집히는 효과가 나타남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비율이 같은 카드를 연속으로 선택하면 카드 앞면이 노출되며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, 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카드 내용이 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1-1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에 입력됨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제출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결과 화면이 전송됨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</a:tbl>
          </a:graphicData>
        </a:graphic>
      </p:graphicFrame>
      <p:pic>
        <p:nvPicPr>
          <p:cNvPr id="130" name="그림 129">
            <a:extLst>
              <a:ext uri="{FF2B5EF4-FFF2-40B4-BE49-F238E27FC236}">
                <a16:creationId xmlns:a16="http://schemas.microsoft.com/office/drawing/2014/main" id="{95BD927D-FC19-00D2-1E37-DE32FC001F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2088924"/>
            <a:ext cx="486498" cy="651298"/>
          </a:xfrm>
          <a:prstGeom prst="rect">
            <a:avLst/>
          </a:prstGeom>
        </p:spPr>
      </p:pic>
      <p:pic>
        <p:nvPicPr>
          <p:cNvPr id="131" name="그림 130">
            <a:extLst>
              <a:ext uri="{FF2B5EF4-FFF2-40B4-BE49-F238E27FC236}">
                <a16:creationId xmlns:a16="http://schemas.microsoft.com/office/drawing/2014/main" id="{98BE8049-458F-9D26-09AE-30CB513CA2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3" y="2088926"/>
            <a:ext cx="486496" cy="651295"/>
          </a:xfrm>
          <a:prstGeom prst="rect">
            <a:avLst/>
          </a:prstGeom>
        </p:spPr>
      </p:pic>
      <p:pic>
        <p:nvPicPr>
          <p:cNvPr id="132" name="그림 131">
            <a:extLst>
              <a:ext uri="{FF2B5EF4-FFF2-40B4-BE49-F238E27FC236}">
                <a16:creationId xmlns:a16="http://schemas.microsoft.com/office/drawing/2014/main" id="{04D16135-F9DA-C5C8-0455-0A1A5FE480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2088927"/>
            <a:ext cx="486498" cy="651298"/>
          </a:xfrm>
          <a:prstGeom prst="rect">
            <a:avLst/>
          </a:prstGeom>
        </p:spPr>
      </p:pic>
      <p:pic>
        <p:nvPicPr>
          <p:cNvPr id="133" name="그림 132">
            <a:extLst>
              <a:ext uri="{FF2B5EF4-FFF2-40B4-BE49-F238E27FC236}">
                <a16:creationId xmlns:a16="http://schemas.microsoft.com/office/drawing/2014/main" id="{4A5C06C9-C133-5169-9779-1AA8AB4730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2" y="2088929"/>
            <a:ext cx="486498" cy="651298"/>
          </a:xfrm>
          <a:prstGeom prst="rect">
            <a:avLst/>
          </a:prstGeom>
        </p:spPr>
      </p:pic>
      <p:sp>
        <p:nvSpPr>
          <p:cNvPr id="127" name="타원형 설명선 481">
            <a:extLst>
              <a:ext uri="{FF2B5EF4-FFF2-40B4-BE49-F238E27FC236}">
                <a16:creationId xmlns:a16="http://schemas.microsoft.com/office/drawing/2014/main" id="{8FC44A53-A9A1-5FB3-81DD-D1C3775358AF}"/>
              </a:ext>
            </a:extLst>
          </p:cNvPr>
          <p:cNvSpPr/>
          <p:nvPr/>
        </p:nvSpPr>
        <p:spPr>
          <a:xfrm>
            <a:off x="141346" y="203580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156" name="그림 155">
            <a:extLst>
              <a:ext uri="{FF2B5EF4-FFF2-40B4-BE49-F238E27FC236}">
                <a16:creationId xmlns:a16="http://schemas.microsoft.com/office/drawing/2014/main" id="{9B2E1E17-55AC-EC6F-EB1B-13523A075B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2622407"/>
            <a:ext cx="486498" cy="651298"/>
          </a:xfrm>
          <a:prstGeom prst="rect">
            <a:avLst/>
          </a:prstGeom>
        </p:spPr>
      </p:pic>
      <p:pic>
        <p:nvPicPr>
          <p:cNvPr id="157" name="그림 156">
            <a:extLst>
              <a:ext uri="{FF2B5EF4-FFF2-40B4-BE49-F238E27FC236}">
                <a16:creationId xmlns:a16="http://schemas.microsoft.com/office/drawing/2014/main" id="{442D1478-AE51-F229-2A44-30AABAE49D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2622410"/>
            <a:ext cx="486498" cy="651298"/>
          </a:xfrm>
          <a:prstGeom prst="rect">
            <a:avLst/>
          </a:prstGeom>
        </p:spPr>
      </p:pic>
      <p:pic>
        <p:nvPicPr>
          <p:cNvPr id="158" name="그림 157">
            <a:extLst>
              <a:ext uri="{FF2B5EF4-FFF2-40B4-BE49-F238E27FC236}">
                <a16:creationId xmlns:a16="http://schemas.microsoft.com/office/drawing/2014/main" id="{70EE6323-0421-B254-A4F3-716E03626F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2622410"/>
            <a:ext cx="486498" cy="651298"/>
          </a:xfrm>
          <a:prstGeom prst="rect">
            <a:avLst/>
          </a:prstGeom>
        </p:spPr>
      </p:pic>
      <p:pic>
        <p:nvPicPr>
          <p:cNvPr id="159" name="그림 158">
            <a:extLst>
              <a:ext uri="{FF2B5EF4-FFF2-40B4-BE49-F238E27FC236}">
                <a16:creationId xmlns:a16="http://schemas.microsoft.com/office/drawing/2014/main" id="{90D52D00-DC3F-4CC9-5C0A-AB1E59B151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1" y="2622411"/>
            <a:ext cx="486496" cy="651295"/>
          </a:xfrm>
          <a:prstGeom prst="rect">
            <a:avLst/>
          </a:prstGeom>
        </p:spPr>
      </p:pic>
      <p:pic>
        <p:nvPicPr>
          <p:cNvPr id="164" name="그림 163">
            <a:extLst>
              <a:ext uri="{FF2B5EF4-FFF2-40B4-BE49-F238E27FC236}">
                <a16:creationId xmlns:a16="http://schemas.microsoft.com/office/drawing/2014/main" id="{7BE9DA2A-607D-627C-E756-E029F7A26A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3155112"/>
            <a:ext cx="486498" cy="651298"/>
          </a:xfrm>
          <a:prstGeom prst="rect">
            <a:avLst/>
          </a:prstGeom>
        </p:spPr>
      </p:pic>
      <p:pic>
        <p:nvPicPr>
          <p:cNvPr id="165" name="그림 164">
            <a:extLst>
              <a:ext uri="{FF2B5EF4-FFF2-40B4-BE49-F238E27FC236}">
                <a16:creationId xmlns:a16="http://schemas.microsoft.com/office/drawing/2014/main" id="{62333B2E-5958-6722-0F4A-1C1D336C8B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3155115"/>
            <a:ext cx="486498" cy="651298"/>
          </a:xfrm>
          <a:prstGeom prst="rect">
            <a:avLst/>
          </a:prstGeom>
        </p:spPr>
      </p:pic>
      <p:pic>
        <p:nvPicPr>
          <p:cNvPr id="166" name="그림 165">
            <a:extLst>
              <a:ext uri="{FF2B5EF4-FFF2-40B4-BE49-F238E27FC236}">
                <a16:creationId xmlns:a16="http://schemas.microsoft.com/office/drawing/2014/main" id="{64BA9E05-0138-89E3-94A5-C3DAEA7619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3155115"/>
            <a:ext cx="486498" cy="651298"/>
          </a:xfrm>
          <a:prstGeom prst="rect">
            <a:avLst/>
          </a:prstGeom>
        </p:spPr>
      </p:pic>
      <p:pic>
        <p:nvPicPr>
          <p:cNvPr id="167" name="그림 166">
            <a:extLst>
              <a:ext uri="{FF2B5EF4-FFF2-40B4-BE49-F238E27FC236}">
                <a16:creationId xmlns:a16="http://schemas.microsoft.com/office/drawing/2014/main" id="{5E6B5393-78D0-1BB6-4D1D-1F0F526ED0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1" y="3155116"/>
            <a:ext cx="486496" cy="651295"/>
          </a:xfrm>
          <a:prstGeom prst="rect">
            <a:avLst/>
          </a:prstGeom>
        </p:spPr>
      </p:pic>
      <p:graphicFrame>
        <p:nvGraphicFramePr>
          <p:cNvPr id="172" name="표 171">
            <a:extLst>
              <a:ext uri="{FF2B5EF4-FFF2-40B4-BE49-F238E27FC236}">
                <a16:creationId xmlns:a16="http://schemas.microsoft.com/office/drawing/2014/main" id="{311C6DEF-19B7-6783-FF26-97DE7C87CD4B}"/>
              </a:ext>
            </a:extLst>
          </p:cNvPr>
          <p:cNvGraphicFramePr>
            <a:graphicFrameLocks noGrp="1"/>
          </p:cNvGraphicFramePr>
          <p:nvPr/>
        </p:nvGraphicFramePr>
        <p:xfrm>
          <a:off x="3066606" y="2095122"/>
          <a:ext cx="5777624" cy="32738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4406">
                  <a:extLst>
                    <a:ext uri="{9D8B030D-6E8A-4147-A177-3AD203B41FA5}">
                      <a16:colId xmlns:a16="http://schemas.microsoft.com/office/drawing/2014/main" val="3105577457"/>
                    </a:ext>
                  </a:extLst>
                </a:gridCol>
                <a:gridCol w="1444406">
                  <a:extLst>
                    <a:ext uri="{9D8B030D-6E8A-4147-A177-3AD203B41FA5}">
                      <a16:colId xmlns:a16="http://schemas.microsoft.com/office/drawing/2014/main" val="3635825837"/>
                    </a:ext>
                  </a:extLst>
                </a:gridCol>
                <a:gridCol w="1444406">
                  <a:extLst>
                    <a:ext uri="{9D8B030D-6E8A-4147-A177-3AD203B41FA5}">
                      <a16:colId xmlns:a16="http://schemas.microsoft.com/office/drawing/2014/main" val="2620481457"/>
                    </a:ext>
                  </a:extLst>
                </a:gridCol>
                <a:gridCol w="1444406">
                  <a:extLst>
                    <a:ext uri="{9D8B030D-6E8A-4147-A177-3AD203B41FA5}">
                      <a16:colId xmlns:a16="http://schemas.microsoft.com/office/drawing/2014/main" val="1256917406"/>
                    </a:ext>
                  </a:extLst>
                </a:gridCol>
              </a:tblGrid>
              <a:tr h="467699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비례식을 세워 보아요</a:t>
                      </a: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2570116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101205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990422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781060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0738260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070291"/>
                  </a:ext>
                </a:extLst>
              </a:tr>
              <a:tr h="4676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</a:t>
                      </a:r>
                      <a:endParaRPr lang="ko-KR" altLang="en-US" sz="12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492847"/>
                  </a:ext>
                </a:extLst>
              </a:tr>
            </a:tbl>
          </a:graphicData>
        </a:graphic>
      </p:graphicFrame>
      <p:pic>
        <p:nvPicPr>
          <p:cNvPr id="173" name="그림 172">
            <a:extLst>
              <a:ext uri="{FF2B5EF4-FFF2-40B4-BE49-F238E27FC236}">
                <a16:creationId xmlns:a16="http://schemas.microsoft.com/office/drawing/2014/main" id="{A41C3BD6-E0BA-9CF9-5F23-ADCCBE0242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3685601"/>
            <a:ext cx="486498" cy="651298"/>
          </a:xfrm>
          <a:prstGeom prst="rect">
            <a:avLst/>
          </a:prstGeom>
        </p:spPr>
      </p:pic>
      <p:pic>
        <p:nvPicPr>
          <p:cNvPr id="174" name="그림 173">
            <a:extLst>
              <a:ext uri="{FF2B5EF4-FFF2-40B4-BE49-F238E27FC236}">
                <a16:creationId xmlns:a16="http://schemas.microsoft.com/office/drawing/2014/main" id="{AE4B8906-CA38-535D-2C7A-F01DD17957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3685604"/>
            <a:ext cx="486498" cy="651298"/>
          </a:xfrm>
          <a:prstGeom prst="rect">
            <a:avLst/>
          </a:prstGeom>
        </p:spPr>
      </p:pic>
      <p:pic>
        <p:nvPicPr>
          <p:cNvPr id="175" name="그림 174">
            <a:extLst>
              <a:ext uri="{FF2B5EF4-FFF2-40B4-BE49-F238E27FC236}">
                <a16:creationId xmlns:a16="http://schemas.microsoft.com/office/drawing/2014/main" id="{F15F024A-51DE-44D6-5D4D-7A5E25C27F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3685604"/>
            <a:ext cx="486498" cy="651298"/>
          </a:xfrm>
          <a:prstGeom prst="rect">
            <a:avLst/>
          </a:prstGeom>
        </p:spPr>
      </p:pic>
      <p:pic>
        <p:nvPicPr>
          <p:cNvPr id="176" name="그림 175">
            <a:extLst>
              <a:ext uri="{FF2B5EF4-FFF2-40B4-BE49-F238E27FC236}">
                <a16:creationId xmlns:a16="http://schemas.microsoft.com/office/drawing/2014/main" id="{8941189F-6359-0099-A1D4-77BF30E5C7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2" y="3685606"/>
            <a:ext cx="486498" cy="651298"/>
          </a:xfrm>
          <a:prstGeom prst="rect">
            <a:avLst/>
          </a:prstGeom>
        </p:spPr>
      </p:pic>
      <p:pic>
        <p:nvPicPr>
          <p:cNvPr id="185" name="그림 184">
            <a:extLst>
              <a:ext uri="{FF2B5EF4-FFF2-40B4-BE49-F238E27FC236}">
                <a16:creationId xmlns:a16="http://schemas.microsoft.com/office/drawing/2014/main" id="{06F7CF82-2594-B082-1D13-159978E42C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4216091"/>
            <a:ext cx="486498" cy="651298"/>
          </a:xfrm>
          <a:prstGeom prst="rect">
            <a:avLst/>
          </a:prstGeom>
        </p:spPr>
      </p:pic>
      <p:pic>
        <p:nvPicPr>
          <p:cNvPr id="186" name="그림 185">
            <a:extLst>
              <a:ext uri="{FF2B5EF4-FFF2-40B4-BE49-F238E27FC236}">
                <a16:creationId xmlns:a16="http://schemas.microsoft.com/office/drawing/2014/main" id="{ED674EB4-15FE-DEB0-E5B3-7ACCEBC70B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4216094"/>
            <a:ext cx="486498" cy="651298"/>
          </a:xfrm>
          <a:prstGeom prst="rect">
            <a:avLst/>
          </a:prstGeom>
        </p:spPr>
      </p:pic>
      <p:pic>
        <p:nvPicPr>
          <p:cNvPr id="187" name="그림 186">
            <a:extLst>
              <a:ext uri="{FF2B5EF4-FFF2-40B4-BE49-F238E27FC236}">
                <a16:creationId xmlns:a16="http://schemas.microsoft.com/office/drawing/2014/main" id="{9102B50F-2C1C-A8DA-03F2-F3D2E4BCD0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4216094"/>
            <a:ext cx="486498" cy="651298"/>
          </a:xfrm>
          <a:prstGeom prst="rect">
            <a:avLst/>
          </a:prstGeom>
        </p:spPr>
      </p:pic>
      <p:pic>
        <p:nvPicPr>
          <p:cNvPr id="188" name="그림 187">
            <a:extLst>
              <a:ext uri="{FF2B5EF4-FFF2-40B4-BE49-F238E27FC236}">
                <a16:creationId xmlns:a16="http://schemas.microsoft.com/office/drawing/2014/main" id="{DED36A01-33D4-29B9-A11A-4EFCDE3CA6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1" y="4216095"/>
            <a:ext cx="486496" cy="651295"/>
          </a:xfrm>
          <a:prstGeom prst="rect">
            <a:avLst/>
          </a:prstGeom>
        </p:spPr>
      </p:pic>
      <p:pic>
        <p:nvPicPr>
          <p:cNvPr id="189" name="그림 188">
            <a:extLst>
              <a:ext uri="{FF2B5EF4-FFF2-40B4-BE49-F238E27FC236}">
                <a16:creationId xmlns:a16="http://schemas.microsoft.com/office/drawing/2014/main" id="{E57D3A83-1788-A59D-EA07-2255A2F4C2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336242" y="4746579"/>
            <a:ext cx="486498" cy="651298"/>
          </a:xfrm>
          <a:prstGeom prst="rect">
            <a:avLst/>
          </a:prstGeom>
        </p:spPr>
      </p:pic>
      <p:pic>
        <p:nvPicPr>
          <p:cNvPr id="190" name="그림 189">
            <a:extLst>
              <a:ext uri="{FF2B5EF4-FFF2-40B4-BE49-F238E27FC236}">
                <a16:creationId xmlns:a16="http://schemas.microsoft.com/office/drawing/2014/main" id="{AD807E6A-C1CA-B5C1-0281-8A4E7EEF7E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024634" y="4746582"/>
            <a:ext cx="486498" cy="651298"/>
          </a:xfrm>
          <a:prstGeom prst="rect">
            <a:avLst/>
          </a:prstGeom>
        </p:spPr>
      </p:pic>
      <p:pic>
        <p:nvPicPr>
          <p:cNvPr id="191" name="그림 190">
            <a:extLst>
              <a:ext uri="{FF2B5EF4-FFF2-40B4-BE49-F238E27FC236}">
                <a16:creationId xmlns:a16="http://schemas.microsoft.com/office/drawing/2014/main" id="{B67545A7-32FB-224C-B5DB-D01340908B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1721083" y="4746582"/>
            <a:ext cx="486498" cy="651298"/>
          </a:xfrm>
          <a:prstGeom prst="rect">
            <a:avLst/>
          </a:prstGeom>
        </p:spPr>
      </p:pic>
      <p:pic>
        <p:nvPicPr>
          <p:cNvPr id="192" name="그림 191">
            <a:extLst>
              <a:ext uri="{FF2B5EF4-FFF2-40B4-BE49-F238E27FC236}">
                <a16:creationId xmlns:a16="http://schemas.microsoft.com/office/drawing/2014/main" id="{8D95126D-F8F9-D031-9301-79DA96CAAA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8" r="-1"/>
          <a:stretch/>
        </p:blipFill>
        <p:spPr>
          <a:xfrm rot="5400000">
            <a:off x="2417532" y="4746584"/>
            <a:ext cx="486498" cy="651298"/>
          </a:xfrm>
          <a:prstGeom prst="rect">
            <a:avLst/>
          </a:prstGeom>
        </p:spPr>
      </p:pic>
      <p:sp>
        <p:nvSpPr>
          <p:cNvPr id="201" name="타원형 설명선 481">
            <a:extLst>
              <a:ext uri="{FF2B5EF4-FFF2-40B4-BE49-F238E27FC236}">
                <a16:creationId xmlns:a16="http://schemas.microsoft.com/office/drawing/2014/main" id="{6422FD50-B8A9-8E8B-5A52-71DCD22BAEC7}"/>
              </a:ext>
            </a:extLst>
          </p:cNvPr>
          <p:cNvSpPr/>
          <p:nvPr/>
        </p:nvSpPr>
        <p:spPr>
          <a:xfrm>
            <a:off x="3070383" y="2504823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00B0F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1-1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7670324F-61F9-4D53-8EB6-DD6DEC1FA46C}"/>
              </a:ext>
            </a:extLst>
          </p:cNvPr>
          <p:cNvGrpSpPr/>
          <p:nvPr/>
        </p:nvGrpSpPr>
        <p:grpSpPr>
          <a:xfrm>
            <a:off x="8493887" y="5559080"/>
            <a:ext cx="405880" cy="291946"/>
            <a:chOff x="8493887" y="5559080"/>
            <a:chExt cx="405880" cy="291946"/>
          </a:xfrm>
        </p:grpSpPr>
        <p:sp>
          <p:nvSpPr>
            <p:cNvPr id="46" name="Google Shape;536;p13">
              <a:extLst>
                <a:ext uri="{FF2B5EF4-FFF2-40B4-BE49-F238E27FC236}">
                  <a16:creationId xmlns:a16="http://schemas.microsoft.com/office/drawing/2014/main" id="{B356C0BF-6C70-404A-8BC6-564BEA7D739F}"/>
                </a:ext>
              </a:extLst>
            </p:cNvPr>
            <p:cNvSpPr/>
            <p:nvPr/>
          </p:nvSpPr>
          <p:spPr>
            <a:xfrm>
              <a:off x="8552283" y="5559080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9826BB0-3521-4517-82A1-930C31773263}"/>
                </a:ext>
              </a:extLst>
            </p:cNvPr>
            <p:cNvSpPr txBox="1"/>
            <p:nvPr/>
          </p:nvSpPr>
          <p:spPr>
            <a:xfrm>
              <a:off x="8493887" y="5583338"/>
              <a:ext cx="40588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제출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0418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1864D-7EBA-2DAC-F021-9E05C1A15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0AE77B-4AFC-F23C-429A-03CC1468A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74BD58-2480-25A2-1330-DF8BCEB0EF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376596-6FBE-EA99-A384-94BA12B4DD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1F4EFA4-9119-E1F5-FD70-C34169CFB1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7" name="텍스트 개체 틀 7">
            <a:extLst>
              <a:ext uri="{FF2B5EF4-FFF2-40B4-BE49-F238E27FC236}">
                <a16:creationId xmlns:a16="http://schemas.microsoft.com/office/drawing/2014/main" id="{6DB47C37-8093-0594-BBA5-84EDCC79E989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endParaRPr kumimoji="0" lang="en-US" altLang="ko-KR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A9CBB81-9080-130F-A814-B4D5DB608E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2889173" y="1460239"/>
            <a:ext cx="3867311" cy="50292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68C10F4-9AA2-45DF-A919-36D8D3345B29}"/>
              </a:ext>
            </a:extLst>
          </p:cNvPr>
          <p:cNvSpPr/>
          <p:nvPr/>
        </p:nvSpPr>
        <p:spPr>
          <a:xfrm>
            <a:off x="1319183" y="2041183"/>
            <a:ext cx="989045" cy="767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6:9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367EAE-07CA-45F9-BF6F-B7576DAF31AA}"/>
              </a:ext>
            </a:extLst>
          </p:cNvPr>
          <p:cNvSpPr/>
          <p:nvPr/>
        </p:nvSpPr>
        <p:spPr>
          <a:xfrm>
            <a:off x="1319183" y="2820466"/>
            <a:ext cx="989045" cy="767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20:8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A3A0CD0-9DB4-4723-9F92-D6B277DE2FDB}"/>
              </a:ext>
            </a:extLst>
          </p:cNvPr>
          <p:cNvSpPr/>
          <p:nvPr/>
        </p:nvSpPr>
        <p:spPr>
          <a:xfrm>
            <a:off x="1319183" y="3599015"/>
            <a:ext cx="989045" cy="767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12:3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0E7C2C6-4C17-4EA6-B770-D0F0EC1C42E7}"/>
              </a:ext>
            </a:extLst>
          </p:cNvPr>
          <p:cNvSpPr/>
          <p:nvPr/>
        </p:nvSpPr>
        <p:spPr>
          <a:xfrm>
            <a:off x="1319183" y="4366346"/>
            <a:ext cx="989045" cy="767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10:35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FB933A3-833A-49D0-A5D6-85B6A0E88AEB}"/>
              </a:ext>
            </a:extLst>
          </p:cNvPr>
          <p:cNvSpPr/>
          <p:nvPr/>
        </p:nvSpPr>
        <p:spPr>
          <a:xfrm>
            <a:off x="1319183" y="5135283"/>
            <a:ext cx="989045" cy="767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7:3.5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769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727F00C-DB15-4C48-AEBA-86C906D46BEF}"/>
              </a:ext>
            </a:extLst>
          </p:cNvPr>
          <p:cNvSpPr/>
          <p:nvPr/>
        </p:nvSpPr>
        <p:spPr>
          <a:xfrm>
            <a:off x="40332" y="1834520"/>
            <a:ext cx="9006014" cy="4228722"/>
          </a:xfrm>
          <a:prstGeom prst="rect">
            <a:avLst/>
          </a:prstGeom>
          <a:solidFill>
            <a:srgbClr val="FFFBE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6C8E118-7423-5E42-792C-408577D7D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ko-KR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974CA063-FE91-D25E-39D3-A2682DDAC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2F100300-6D4D-6FC8-B54A-666D38C33D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CEE2F54F-97A1-42C7-B7A9-8A62B8774893}"/>
              </a:ext>
            </a:extLst>
          </p:cNvPr>
          <p:cNvSpPr txBox="1">
            <a:spLocks/>
          </p:cNvSpPr>
          <p:nvPr/>
        </p:nvSpPr>
        <p:spPr>
          <a:xfrm>
            <a:off x="3387932" y="794758"/>
            <a:ext cx="1296000" cy="155575"/>
          </a:xfrm>
          <a:prstGeom prst="rect">
            <a:avLst/>
          </a:prstGeom>
        </p:spPr>
        <p:txBody>
          <a:bodyPr lIns="36000" tIns="45720" rIns="36000" bIns="45720" anchor="t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/>
                <a:cs typeface="+mn-cs"/>
              </a:rPr>
              <a:t>교사/학생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CA85820-CD3B-4C66-89CC-6939B970DBAE}"/>
              </a:ext>
            </a:extLst>
          </p:cNvPr>
          <p:cNvGrpSpPr/>
          <p:nvPr/>
        </p:nvGrpSpPr>
        <p:grpSpPr>
          <a:xfrm>
            <a:off x="3208463" y="4176444"/>
            <a:ext cx="2950938" cy="357737"/>
            <a:chOff x="3043297" y="4098081"/>
            <a:chExt cx="2950938" cy="357737"/>
          </a:xfrm>
        </p:grpSpPr>
        <p:sp>
          <p:nvSpPr>
            <p:cNvPr id="27" name="Google Shape;597;p53">
              <a:extLst>
                <a:ext uri="{FF2B5EF4-FFF2-40B4-BE49-F238E27FC236}">
                  <a16:creationId xmlns:a16="http://schemas.microsoft.com/office/drawing/2014/main" id="{EBBE723B-83C7-4B0F-A06A-D0F5515A984F}"/>
                </a:ext>
              </a:extLst>
            </p:cNvPr>
            <p:cNvSpPr txBox="1"/>
            <p:nvPr/>
          </p:nvSpPr>
          <p:spPr>
            <a:xfrm>
              <a:off x="3373628" y="4098081"/>
              <a:ext cx="2620607" cy="2854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모둠을 구성한 다음 </a:t>
              </a:r>
              <a:r>
                <a:rPr kumimoji="0" lang="ko-KR" altLang="en-US" sz="1100" b="0" i="0" u="sng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개별 기기</a:t>
              </a:r>
              <a:r>
                <a: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로 활동해요</a:t>
              </a:r>
              <a:r>
                <a:rPr kumimoji="0" lang="en-US" altLang="ko-KR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 panose="02000503000000020004" pitchFamily="2" charset="-127"/>
                  <a:cs typeface="+mn-cs"/>
                </a:rPr>
                <a:t>!</a:t>
              </a:r>
              <a:endParaRPr kumimoji="0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+mn-ea"/>
                <a:cs typeface="+mn-cs"/>
              </a:endParaRPr>
            </a:p>
          </p:txBody>
        </p:sp>
        <p:pic>
          <p:nvPicPr>
            <p:cNvPr id="3" name="그래픽 2" descr="태블릿">
              <a:extLst>
                <a:ext uri="{FF2B5EF4-FFF2-40B4-BE49-F238E27FC236}">
                  <a16:creationId xmlns:a16="http://schemas.microsoft.com/office/drawing/2014/main" id="{114C5D2B-C613-4000-BCC0-FDAE263C2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43297" y="4101483"/>
              <a:ext cx="354335" cy="354335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0D650EF-0D00-4F8C-97B1-EFA949A26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0" y="1834520"/>
            <a:ext cx="4168877" cy="1661652"/>
          </a:xfrm>
          <a:prstGeom prst="rect">
            <a:avLst/>
          </a:prstGeom>
        </p:spPr>
      </p:pic>
      <p:sp>
        <p:nvSpPr>
          <p:cNvPr id="24" name="Google Shape;597;p53">
            <a:extLst>
              <a:ext uri="{FF2B5EF4-FFF2-40B4-BE49-F238E27FC236}">
                <a16:creationId xmlns:a16="http://schemas.microsoft.com/office/drawing/2014/main" id="{661CCB8F-FE31-44D1-8768-761155A8DB2B}"/>
              </a:ext>
            </a:extLst>
          </p:cNvPr>
          <p:cNvSpPr txBox="1"/>
          <p:nvPr/>
        </p:nvSpPr>
        <p:spPr>
          <a:xfrm>
            <a:off x="1548882" y="3292254"/>
            <a:ext cx="6195525" cy="884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짝을 찾아 비례식을 세워요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.</a:t>
            </a:r>
            <a:endParaRPr kumimoji="0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+mn-ea"/>
              <a:cs typeface="+mn-cs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7040A37-1E5D-4740-A9D7-895689D00234}"/>
              </a:ext>
            </a:extLst>
          </p:cNvPr>
          <p:cNvSpPr/>
          <p:nvPr/>
        </p:nvSpPr>
        <p:spPr>
          <a:xfrm>
            <a:off x="1925701" y="4875371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인원</a:t>
            </a:r>
          </a:p>
        </p:txBody>
      </p:sp>
      <p:sp>
        <p:nvSpPr>
          <p:cNvPr id="30" name="Google Shape;597;p53">
            <a:extLst>
              <a:ext uri="{FF2B5EF4-FFF2-40B4-BE49-F238E27FC236}">
                <a16:creationId xmlns:a16="http://schemas.microsoft.com/office/drawing/2014/main" id="{5DEB90AA-450E-4123-A78C-7AC3F9889B86}"/>
              </a:ext>
            </a:extLst>
          </p:cNvPr>
          <p:cNvSpPr txBox="1"/>
          <p:nvPr/>
        </p:nvSpPr>
        <p:spPr>
          <a:xfrm>
            <a:off x="2851431" y="4811747"/>
            <a:ext cx="1065234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학급 전체</a:t>
            </a:r>
            <a:endParaRPr kumimoji="0" sz="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+mn-ea"/>
              <a:cs typeface="+mn-cs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1865FF1-7E27-425E-95DD-DC391A570CD8}"/>
              </a:ext>
            </a:extLst>
          </p:cNvPr>
          <p:cNvSpPr/>
          <p:nvPr/>
        </p:nvSpPr>
        <p:spPr>
          <a:xfrm>
            <a:off x="3944333" y="4875370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준비물</a:t>
            </a:r>
          </a:p>
        </p:txBody>
      </p:sp>
      <p:sp>
        <p:nvSpPr>
          <p:cNvPr id="18" name="Google Shape;597;p53">
            <a:extLst>
              <a:ext uri="{FF2B5EF4-FFF2-40B4-BE49-F238E27FC236}">
                <a16:creationId xmlns:a16="http://schemas.microsoft.com/office/drawing/2014/main" id="{CEF7057E-578F-44D8-94CC-BBA438F98773}"/>
              </a:ext>
            </a:extLst>
          </p:cNvPr>
          <p:cNvSpPr txBox="1"/>
          <p:nvPr/>
        </p:nvSpPr>
        <p:spPr>
          <a:xfrm>
            <a:off x="4954230" y="4811747"/>
            <a:ext cx="1504784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비 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카드</a:t>
            </a:r>
            <a:r>
              <a:rPr lang="en-US" altLang="ko-KR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, </a:t>
            </a: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타이머</a:t>
            </a:r>
            <a:endParaRPr kumimoji="0" sz="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tendard" panose="02000503000000020004" pitchFamily="2" charset="-12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4658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6" name="Picture 5">
            <a:extLst>
              <a:ext uri="{FF2B5EF4-FFF2-40B4-BE49-F238E27FC236}">
                <a16:creationId xmlns:a16="http://schemas.microsoft.com/office/drawing/2014/main" id="{2C416F63-50BC-4532-B62B-F8F5EF45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203" y1="27586" x2="29268" y2="44828"/>
                        <a14:foregroundMark x1="25203" y1="25862" x2="19512" y2="58621"/>
                        <a14:foregroundMark x1="28455" y1="25862" x2="21138" y2="65517"/>
                        <a14:foregroundMark x1="26016" y1="17241" x2="12195" y2="51724"/>
                        <a14:foregroundMark x1="12195" y1="51724" x2="21951" y2="68966"/>
                        <a14:foregroundMark x1="41119" y1="24261" x2="46341" y2="44828"/>
                        <a14:foregroundMark x1="42276" y1="58621" x2="38211" y2="70690"/>
                        <a14:foregroundMark x1="48780" y1="29310" x2="49593" y2="34483"/>
                        <a14:foregroundMark x1="59350" y1="32759" x2="59350" y2="32759"/>
                        <a14:foregroundMark x1="61789" y1="43103" x2="61789" y2="43103"/>
                        <a14:foregroundMark x1="68293" y1="39655" x2="68293" y2="58621"/>
                        <a14:foregroundMark x1="68293" y1="36207" x2="68293" y2="39655"/>
                        <a14:foregroundMark x1="78862" y1="32759" x2="78862" y2="37931"/>
                        <a14:foregroundMark x1="85366" y1="31034" x2="86179" y2="48276"/>
                        <a14:backgroundMark x1="35772" y1="8621" x2="46341" y2="5172"/>
                        <a14:backgroundMark x1="62602" y1="39655" x2="62602" y2="39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3" y="2081714"/>
            <a:ext cx="1283867" cy="60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91EA302A-2EC0-411F-8DEB-58A2F6DD3B31}"/>
              </a:ext>
            </a:extLst>
          </p:cNvPr>
          <p:cNvGrpSpPr/>
          <p:nvPr/>
        </p:nvGrpSpPr>
        <p:grpSpPr>
          <a:xfrm>
            <a:off x="617333" y="5370382"/>
            <a:ext cx="3813816" cy="282545"/>
            <a:chOff x="2800048" y="5259375"/>
            <a:chExt cx="3813816" cy="28254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74169A2A-DEE2-46A3-8532-6647F5D4D2D4}"/>
                </a:ext>
              </a:extLst>
            </p:cNvPr>
            <p:cNvSpPr/>
            <p:nvPr/>
          </p:nvSpPr>
          <p:spPr>
            <a:xfrm>
              <a:off x="2800048" y="535631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46" name="Google Shape;597;p53">
              <a:extLst>
                <a:ext uri="{FF2B5EF4-FFF2-40B4-BE49-F238E27FC236}">
                  <a16:creationId xmlns:a16="http://schemas.microsoft.com/office/drawing/2014/main" id="{CE008B11-9DC8-4586-A62B-CE53B6B17A4A}"/>
                </a:ext>
              </a:extLst>
            </p:cNvPr>
            <p:cNvSpPr txBox="1"/>
            <p:nvPr/>
          </p:nvSpPr>
          <p:spPr>
            <a:xfrm>
              <a:off x="2988419" y="5259375"/>
              <a:ext cx="3625445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카드를 살펴보며 비율을 구하고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비율이 다른 카드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4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장을 고릅니다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81BA51-A887-4A7B-A395-4235D2D9CE97}"/>
              </a:ext>
            </a:extLst>
          </p:cNvPr>
          <p:cNvGrpSpPr/>
          <p:nvPr/>
        </p:nvGrpSpPr>
        <p:grpSpPr>
          <a:xfrm>
            <a:off x="4678248" y="5370382"/>
            <a:ext cx="3903718" cy="282545"/>
            <a:chOff x="2246883" y="5219574"/>
            <a:chExt cx="3903718" cy="282545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F215E5A-E75A-4BAE-AA5B-33FB128CA848}"/>
                </a:ext>
              </a:extLst>
            </p:cNvPr>
            <p:cNvSpPr/>
            <p:nvPr/>
          </p:nvSpPr>
          <p:spPr>
            <a:xfrm>
              <a:off x="2246883" y="529753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</a:p>
          </p:txBody>
        </p:sp>
        <p:sp>
          <p:nvSpPr>
            <p:cNvPr id="23" name="Google Shape;597;p53">
              <a:extLst>
                <a:ext uri="{FF2B5EF4-FFF2-40B4-BE49-F238E27FC236}">
                  <a16:creationId xmlns:a16="http://schemas.microsoft.com/office/drawing/2014/main" id="{CA6F1A47-D0FE-4FBD-9F36-C76B6C0030BA}"/>
                </a:ext>
              </a:extLst>
            </p:cNvPr>
            <p:cNvSpPr txBox="1"/>
            <p:nvPr/>
          </p:nvSpPr>
          <p:spPr>
            <a:xfrm>
              <a:off x="2435254" y="5219574"/>
              <a:ext cx="3715347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놀이 시간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예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: 5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분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을 정합니다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5" name="텍스트 개체 틀 7">
            <a:extLst>
              <a:ext uri="{FF2B5EF4-FFF2-40B4-BE49-F238E27FC236}">
                <a16:creationId xmlns:a16="http://schemas.microsoft.com/office/drawing/2014/main" id="{C42B77D2-C873-4F4E-A1F7-15B892DBB02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BAC482-72D0-B2D3-4A35-86A5F0027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341" y="2975633"/>
            <a:ext cx="3967283" cy="222494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0780F9B-D7AE-BF01-2DC6-17B8882B5F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0800" y="2980317"/>
            <a:ext cx="3975459" cy="222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54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B6B55A4-92C4-50FC-E947-09044D95A093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카드를 들고 교실을 돌아다니다가 사람을 만나면 각자 자신이 가진 카드 중에서 한 장을 고릅니다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고른 카드를 동시에 꺼내어 상대방에게 보여 줍니다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61624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29535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B7BAA8A0-8339-4997-BBB7-1D29BEC347EF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86F26BDB-8FAA-4F83-A8AC-F6A80B2A1D5A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8C727649-8476-73DB-CA99-DD8FC0AC8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1151" y="2831473"/>
            <a:ext cx="4556468" cy="255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55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DC4C90E7-013D-9747-537F-1EDFCEF61E18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64231A0-149C-8787-B2B0-7703FE0E2A9C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2BAD4DEB-8396-50DD-3B53-293863DD6274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467B2FD4-1385-844E-BC38-DBE5669184E9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0347EB36-5062-FBD0-8162-53BB08EE876F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FF53D47-CE0D-DC18-0449-4920566D3410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비의 비율이 같으면 가위바위보를 하여 이긴 사람이 상대방의 카드를 가져옵니다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두 비의 비율이 다르면 다른 사람을 만나러 다시 돌아다닙니다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96526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302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A5D2BC4-BC63-DB03-4043-CB31828466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2416" y="2809298"/>
            <a:ext cx="4626842" cy="259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61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0CB68466-CE38-99D1-C1F0-13BA5586F0A5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02309BD7-8A6B-F294-2CB2-BA58348134CF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6F9EA26-3C82-EA76-E56C-E347FC93683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F23BBACC-1A83-351F-C412-177E55DBA9F9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A907A517-9FB1-5D8D-5E5D-A24805B29E5F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D7EC77E-75F0-7D80-E02C-F88698694A1B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카드를 모두 잃은 경우 비율이 다른 카드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4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장을 다시 골라 놀이에 참여합니다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D8B760-0CC5-7FD1-A128-30E84393D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9689" y="2795644"/>
            <a:ext cx="4644376" cy="260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951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B4C7CDDB-2167-668F-2A2F-1AC010D121D0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D5EC4354-8E83-9FFC-EAA5-173F78698C0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B92F4CB4-0417-620C-0FCE-516BD08F2363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B7FD47BA-948C-0CCC-F7AC-B3EFDCB9AA54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5D268E9-D636-1944-F571-447AC86CAE38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206D644B-5EEF-63C5-6F44-0CF8810FA841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1~3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을 반복하다가 정해진 시간이 끝나면 자리로 돌아와 모은 카드를 이용하여 비례식을 세웁니다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7593B23-33FC-F88D-A460-346AA47A1F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795" y="2816881"/>
            <a:ext cx="4598271" cy="258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10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5FA9D228-7A0F-D401-03C7-BDCBF6C9BD68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0A19E333-AE47-E91E-2A8B-FD66F9C29A8C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98747CB6-67D4-68EF-3DE9-EB77449E344E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B364BFC7-26EB-EE74-6776-DF983EDE95A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D0A547C-291A-C8DA-C1B2-3F9BADACDDF0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D221AFB8-DB37-64CE-0977-788D9591EE28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5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자신이 세운 비례식을 발표하고 비례식이 맞는지 서로 확인합니다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이때 가장 많은 비례식을 세운 사람이 이깁니다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28" name="Group 57">
            <a:extLst>
              <a:ext uri="{FF2B5EF4-FFF2-40B4-BE49-F238E27FC236}">
                <a16:creationId xmlns:a16="http://schemas.microsoft.com/office/drawing/2014/main" id="{3C431FD3-F021-4CC1-9B62-188234BF31BB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510486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4422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0244055-3E0F-DD87-C049-F366DD8AC9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371" y="2784864"/>
            <a:ext cx="4637375" cy="259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54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D7F93EF-CE4A-D1C6-C934-0EF5994FBB06}"/>
              </a:ext>
            </a:extLst>
          </p:cNvPr>
          <p:cNvGrpSpPr/>
          <p:nvPr/>
        </p:nvGrpSpPr>
        <p:grpSpPr>
          <a:xfrm>
            <a:off x="4151260" y="5695163"/>
            <a:ext cx="1067436" cy="159798"/>
            <a:chOff x="4482939" y="5756108"/>
            <a:chExt cx="1067436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8C0FF11-EDA9-4CC4-BC6C-F8B282C7A01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65B5FBD-8F8E-41FF-4083-4DB537B13596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83822CF6-9BFD-7168-695E-8B09B108F318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54C96344-1EE2-BAD0-A591-E46B394D426D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FDAD5267-CAB3-BC57-1734-842BB143C90A}"/>
                </a:ext>
              </a:extLst>
            </p:cNvPr>
            <p:cNvSpPr/>
            <p:nvPr/>
          </p:nvSpPr>
          <p:spPr>
            <a:xfrm>
              <a:off x="5390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_6-2-4_놀이를 </a:t>
            </a:r>
            <a:r>
              <a:rPr lang="en-US" altLang="ko-KR" dirty="0" err="1">
                <a:ea typeface="Pretendard"/>
              </a:rPr>
              <a:t>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짝을 찾아 비례식을 세워요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카드를 들고 교실을 돌아다니다가 사람을 만나면 각자 자신이 가진 카드 중에서 한 장을 고릅니다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고른 카드를 동시에 꺼내어 상대방에게 보여 줍니다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96526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302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6" name="텍스트 개체 틀 7">
            <a:extLst>
              <a:ext uri="{FF2B5EF4-FFF2-40B4-BE49-F238E27FC236}">
                <a16:creationId xmlns:a16="http://schemas.microsoft.com/office/drawing/2014/main" id="{28D492AE-132F-44A9-9CB0-6E86D4813539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ko-KR" altLang="en-US" sz="1400" dirty="0">
                <a:solidFill>
                  <a:prstClr val="black"/>
                </a:solidFill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07A3037A-521A-4967-B01F-E28A4301804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41" name="Group 57">
            <a:extLst>
              <a:ext uri="{FF2B5EF4-FFF2-40B4-BE49-F238E27FC236}">
                <a16:creationId xmlns:a16="http://schemas.microsoft.com/office/drawing/2014/main" id="{66D82D97-970E-44C9-99D9-3CFE252908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958005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id="{8F88090C-4870-E3FF-3BB0-4316769E6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1151" y="2831473"/>
            <a:ext cx="4556468" cy="255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189297"/>
      </p:ext>
    </p:extLst>
  </p:cSld>
  <p:clrMapOvr>
    <a:masterClrMapping/>
  </p:clrMapOvr>
</p:sld>
</file>

<file path=ppt/theme/theme1.xml><?xml version="1.0" encoding="utf-8"?>
<a:theme xmlns:a="http://schemas.openxmlformats.org/drawingml/2006/main" name="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F196059CBABD3499F95AA520E706573" ma:contentTypeVersion="4" ma:contentTypeDescription="새 문서를 만듭니다." ma:contentTypeScope="" ma:versionID="fd81022edc5bc328384b3b48375223df">
  <xsd:schema xmlns:xsd="http://www.w3.org/2001/XMLSchema" xmlns:xs="http://www.w3.org/2001/XMLSchema" xmlns:p="http://schemas.microsoft.com/office/2006/metadata/properties" xmlns:ns2="235888f1-2b65-49e2-853a-170a418c35e1" targetNamespace="http://schemas.microsoft.com/office/2006/metadata/properties" ma:root="true" ma:fieldsID="98882f567d06da46ccf0db440a641ad3" ns2:_="">
    <xsd:import namespace="235888f1-2b65-49e2-853a-170a418c35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5888f1-2b65-49e2-853a-170a418c3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E8320B6-8E4D-4FCF-9919-E537CC82A349}"/>
</file>

<file path=customXml/itemProps2.xml><?xml version="1.0" encoding="utf-8"?>
<ds:datastoreItem xmlns:ds="http://schemas.openxmlformats.org/officeDocument/2006/customXml" ds:itemID="{7B6077D3-C11D-4B23-8475-629FC4F848CC}"/>
</file>

<file path=customXml/itemProps3.xml><?xml version="1.0" encoding="utf-8"?>
<ds:datastoreItem xmlns:ds="http://schemas.openxmlformats.org/officeDocument/2006/customXml" ds:itemID="{EF0CD57D-F030-4DE2-8644-DF662C84ADB2}"/>
</file>

<file path=docProps/app.xml><?xml version="1.0" encoding="utf-8"?>
<Properties xmlns="http://schemas.openxmlformats.org/officeDocument/2006/extended-properties" xmlns:vt="http://schemas.openxmlformats.org/officeDocument/2006/docPropsVTypes">
  <TotalTime>517</TotalTime>
  <Words>1054</Words>
  <Application>Microsoft Office PowerPoint</Application>
  <PresentationFormat>와이드스크린</PresentationFormat>
  <Paragraphs>343</Paragraphs>
  <Slides>16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맑은 고딕</vt:lpstr>
      <vt:lpstr>Arial</vt:lpstr>
      <vt:lpstr>Pretendard</vt:lpstr>
      <vt:lpstr>Segoe UI</vt:lpstr>
      <vt:lpstr>[수학]화면 템플릿</vt:lpstr>
      <vt:lpstr>표지</vt:lpstr>
      <vt:lpstr>PowerPoint 프레젠테이션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  <vt:lpstr>수학_6-2-4_놀이를 더하다_짝을 찾아 비례식을 세워요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IM_0056</dc:creator>
  <cp:lastModifiedBy>Selena Yejin Sung</cp:lastModifiedBy>
  <cp:revision>59</cp:revision>
  <dcterms:created xsi:type="dcterms:W3CDTF">2025-03-19T23:47:57Z</dcterms:created>
  <dcterms:modified xsi:type="dcterms:W3CDTF">2025-03-25T02:26:27Z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0x0101003F196059CBABD3499F95AA520E706573</vt:lpwstr>
  </property>
</Properties>
</file>

<file path=docProps/thumbnail.jpeg>
</file>